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760" r:id="rId2"/>
    <p:sldId id="769" r:id="rId3"/>
    <p:sldId id="770" r:id="rId4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A8232D-0B33-087E-3863-572AB8FEFC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(349)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9FCD16-28B9-735F-61F2-23FFC2AC80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2E0458-A855-7D2E-8B3B-D5B05D4EB6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BC858-8539-3DA8-A6D3-A5D10AB911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44297-D678-4FB5-BEB1-2266E3D4FF8B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92317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Class – The Life Of Christ (349)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3/1/2023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F0FB4-A240-4712-AE99-79D0B80C1D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8573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28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1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2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485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58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05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739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37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019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58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44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3/3/2023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1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E7FE0CC-2EC6-8ADB-87E2-32965C28D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224370"/>
            <a:ext cx="6400800" cy="707886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March 1, 2023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72CB58-CD97-1FF5-FE69-1C7D3523B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u="sng" dirty="0">
                <a:solidFill>
                  <a:schemeClr val="bg1"/>
                </a:solidFill>
              </a:rPr>
              <a:t>Lesson Twenty</a:t>
            </a:r>
            <a:r>
              <a:rPr lang="en-US" dirty="0">
                <a:solidFill>
                  <a:schemeClr val="bg1"/>
                </a:solidFill>
              </a:rPr>
              <a:t>: The Last Week of the Life of Jesus –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53F367-595B-ED6B-ABBF-5295A6B2A46B}"/>
              </a:ext>
            </a:extLst>
          </p:cNvPr>
          <p:cNvSpPr txBox="1"/>
          <p:nvPr/>
        </p:nvSpPr>
        <p:spPr>
          <a:xfrm>
            <a:off x="3287834" y="488073"/>
            <a:ext cx="25683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536301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8BC5FC-9835-2CA4-C3AD-6891AD75B2FF}"/>
              </a:ext>
            </a:extLst>
          </p:cNvPr>
          <p:cNvSpPr txBox="1">
            <a:spLocks/>
          </p:cNvSpPr>
          <p:nvPr/>
        </p:nvSpPr>
        <p:spPr bwMode="auto">
          <a:xfrm>
            <a:off x="298383" y="252466"/>
            <a:ext cx="85472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Greeks Seek Jesus. He Foretells that He Shall Draw All Men Unto Him (John 12:20-50)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CDEA9B-65C6-9346-6E62-F2AFBC91CCE9}"/>
              </a:ext>
            </a:extLst>
          </p:cNvPr>
          <p:cNvSpPr txBox="1">
            <a:spLocks/>
          </p:cNvSpPr>
          <p:nvPr/>
        </p:nvSpPr>
        <p:spPr bwMode="auto">
          <a:xfrm>
            <a:off x="309396" y="1982601"/>
            <a:ext cx="8547234" cy="3847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26.	How would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“all peoples”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be drawn to Jesus?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27.	Why did the people ask Jesus to identify “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the Son of Man”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? What was His response?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28.	How could the people become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“sons of light”?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29.	Did the people, as a whole, believe in Jesus? What prophecies were fulfilled by them in that regard?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30.	Why did the rulers who believed in Jesus not confess their belief?</a:t>
            </a:r>
          </a:p>
        </p:txBody>
      </p:sp>
    </p:spTree>
    <p:extLst>
      <p:ext uri="{BB962C8B-B14F-4D97-AF65-F5344CB8AC3E}">
        <p14:creationId xmlns:p14="http://schemas.microsoft.com/office/powerpoint/2010/main" val="69673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A8BC5FC-9835-2CA4-C3AD-6891AD75B2FF}"/>
              </a:ext>
            </a:extLst>
          </p:cNvPr>
          <p:cNvSpPr txBox="1">
            <a:spLocks/>
          </p:cNvSpPr>
          <p:nvPr/>
        </p:nvSpPr>
        <p:spPr bwMode="auto">
          <a:xfrm>
            <a:off x="298383" y="252466"/>
            <a:ext cx="85472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t>Greeks Seek Jesus. He Foretells that He Shall Draw All Men Unto Him (John 12:20-50)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CCDEA9B-65C6-9346-6E62-F2AFBC91CCE9}"/>
              </a:ext>
            </a:extLst>
          </p:cNvPr>
          <p:cNvSpPr txBox="1">
            <a:spLocks/>
          </p:cNvSpPr>
          <p:nvPr/>
        </p:nvSpPr>
        <p:spPr bwMode="auto">
          <a:xfrm>
            <a:off x="309396" y="1982601"/>
            <a:ext cx="8547234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273050" indent="-273050" algn="l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7688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325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31.	What reason did Jesus give for coming in the world?</a:t>
            </a: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erpetua"/>
              <a:ea typeface="+mn-ea"/>
              <a:cs typeface="+mn-cs"/>
            </a:endParaRPr>
          </a:p>
          <a:p>
            <a:pPr marL="574675" marR="0" lvl="0" indent="-574675" algn="l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32.	What will judge people in the last day? Why is that such an appropriate standard of judgment?</a:t>
            </a:r>
          </a:p>
        </p:txBody>
      </p:sp>
    </p:spTree>
    <p:extLst>
      <p:ext uri="{BB962C8B-B14F-4D97-AF65-F5344CB8AC3E}">
        <p14:creationId xmlns:p14="http://schemas.microsoft.com/office/powerpoint/2010/main" val="328067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</TotalTime>
  <Words>180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Perpetua</vt:lpstr>
      <vt:lpstr>Wingdings 2</vt:lpstr>
      <vt:lpstr>Theme10</vt:lpstr>
      <vt:lpstr>Lesson Twenty: The Last Week of the Life of Jesus – II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5</cp:revision>
  <cp:lastPrinted>2023-03-04T00:56:04Z</cp:lastPrinted>
  <dcterms:created xsi:type="dcterms:W3CDTF">2023-03-01T19:26:30Z</dcterms:created>
  <dcterms:modified xsi:type="dcterms:W3CDTF">2023-03-04T00:56:26Z</dcterms:modified>
</cp:coreProperties>
</file>